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66" r:id="rId2"/>
    <p:sldId id="259" r:id="rId3"/>
    <p:sldId id="260" r:id="rId4"/>
  </p:sldIdLst>
  <p:sldSz cx="9144000" cy="5143500" type="screen16x9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7361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50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2000" y="69750"/>
            <a:ext cx="9000000" cy="5004000"/>
          </a:xfrm>
          <a:prstGeom prst="rect">
            <a:avLst/>
          </a:prstGeom>
          <a:solidFill>
            <a:srgbClr val="A4D233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2000" y="1957242"/>
            <a:ext cx="9000000" cy="7565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2713789"/>
            <a:ext cx="6400800" cy="46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71438" y="4445000"/>
            <a:ext cx="9001125" cy="438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3708" y="426971"/>
            <a:ext cx="1996584" cy="60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A4D23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2000" y="69750"/>
            <a:ext cx="9000000" cy="50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5796" y="3629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5796" y="1220788"/>
            <a:ext cx="8274050" cy="3394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516702" y="4839472"/>
            <a:ext cx="3520351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366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607" y="4839472"/>
            <a:ext cx="2262597" cy="15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2000" y="69750"/>
            <a:ext cx="9000000" cy="5004000"/>
          </a:xfrm>
          <a:prstGeom prst="rect">
            <a:avLst/>
          </a:prstGeom>
          <a:solidFill>
            <a:srgbClr val="41B9E6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endParaRPr sz="30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000" y="1957242"/>
            <a:ext cx="9000000" cy="7565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0" y="2713789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71438" y="4445000"/>
            <a:ext cx="9001125" cy="438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3708" y="426971"/>
            <a:ext cx="1996584" cy="60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516702" y="4839472"/>
            <a:ext cx="3520351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366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ron.fi/toimipisteet/auron-tikkurilan-kuntoasem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on.f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4000" y="1161486"/>
            <a:ext cx="9000000" cy="7565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Kipua kovemmat fysioterapeutit</a:t>
            </a:r>
            <a:endParaRPr sz="36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Shape 77" descr="https://lh4.googleusercontent.com/Yy4nLzSfXZtDKMcTqBlJPOvUC7OSx2XVxs5yKCoVqOiB7qWnAYqmv4NklHYR416rQL1moxbkyoBBonYbiF0dbXHo6eQPFc41PB0K-bx-4SIoeBqexemt0zIgRl4H-9UAlA"/>
          <p:cNvPicPr preferRelativeResize="0"/>
          <p:nvPr/>
        </p:nvPicPr>
        <p:blipFill rotWithShape="1">
          <a:blip r:embed="rId3">
            <a:alphaModFix/>
          </a:blip>
          <a:srcRect t="18958" b="9628"/>
          <a:stretch/>
        </p:blipFill>
        <p:spPr>
          <a:xfrm>
            <a:off x="658830" y="708587"/>
            <a:ext cx="7970339" cy="399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45796" y="3629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fi-FI" sz="2000" b="1" i="0" u="none" strike="noStrike" cap="none" dirty="0">
                <a:solidFill>
                  <a:schemeClr val="dk1"/>
                </a:solidFill>
                <a:latin typeface="+mj-lt"/>
                <a:ea typeface="Century Gothic"/>
                <a:cs typeface="Century Gothic"/>
                <a:sym typeface="Century Gothic"/>
              </a:rPr>
              <a:t>AURON TIKKURILAN KUNTOASEMA TARJOAA TIPSLÄISILLE JA HEIDÄN PERHEENJÄSENILLEEN MOBIILIPASSIA NÄYTTÄMÄLLÄ:</a:t>
            </a:r>
            <a:endParaRPr sz="2000" b="1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45796" y="1220788"/>
            <a:ext cx="8501024" cy="3617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Urheilufysioterapian erikoisosaamisen sekä lajituntemuksen omaavan fysioterapeutin laadukkaat palvelut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28.2.2018 asti 30 min </a:t>
            </a:r>
            <a:r>
              <a:rPr lang="fi-FI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ft:n</a:t>
            </a: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 konsultaatiokäynti veloituksetta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Kaikki fysioterapiapalvelut -20%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Fysioterapiajaksoon (väh.3 käyntiä) sisältyy kuntosalin käyttöoikeus veloituksetta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Urheilijakartoitukset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TiPSille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räätälöityyn hintaan (40€ / 50€)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Jalkapalloilijan liikkumiseen perehtyneen fysioterapeutin mukaan harjoituksiin tekemään loukkaantumisen riskianalyysiä. Veloitus käytetyn ajan mukaan. Hinta -30% hinnaston mukaisesta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-hinnasta.</a:t>
            </a:r>
          </a:p>
          <a:p>
            <a:pPr marL="342900" indent="-342900">
              <a:spcBef>
                <a:spcPts val="0"/>
              </a:spcBef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Palvelut ja hinnasto sekä muuta toimipistekohtaista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tietoa: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://www.auron.fi/toimipisteet/auron-tikkurilan-kuntoasema/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endParaRPr sz="20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2" descr="Kuvahaun tulos haulle jalkapallo">
            <a:extLst>
              <a:ext uri="{FF2B5EF4-FFF2-40B4-BE49-F238E27FC236}">
                <a16:creationId xmlns:a16="http://schemas.microsoft.com/office/drawing/2014/main" xmlns="" id="{34685B56-4E46-46BE-8441-56AD939F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1559978"/>
            <a:ext cx="1417320" cy="10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000" y="1957242"/>
            <a:ext cx="9000000" cy="7565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YHTEYSTIEDOT:</a:t>
            </a:r>
            <a:b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Auron Tikkurilan Kuntoasema</a:t>
            </a:r>
            <a:b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Unikkotie 5 a b, 01300 Vantaa</a:t>
            </a:r>
            <a:br>
              <a:rPr lang="fi-FI" sz="3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2713789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-FI" dirty="0"/>
              <a:t>Ajanvaraus: </a:t>
            </a:r>
            <a:r>
              <a:rPr lang="fi-FI" dirty="0">
                <a:hlinkClick r:id="rId3"/>
              </a:rPr>
              <a:t>www.auron.fi</a:t>
            </a:r>
            <a:r>
              <a:rPr lang="fi-FI" dirty="0"/>
              <a:t> tai 0102921320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-FI" sz="22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Lisätietoja: jonna.tapio@auron.fi</a:t>
            </a:r>
            <a:endParaRPr sz="2200" b="0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71438" y="4445000"/>
            <a:ext cx="9001125" cy="438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-FI" sz="1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Auronilaiset</a:t>
            </a:r>
            <a:r>
              <a:rPr lang="fi-FI" sz="1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toivottaa hyviä treenejä ja menestystä tuleviin peleihin</a:t>
            </a:r>
            <a:endParaRPr sz="12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</Words>
  <Application>Microsoft Office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Helvetica Neue</vt:lpstr>
      <vt:lpstr>Calibri</vt:lpstr>
      <vt:lpstr>Century Gothic</vt:lpstr>
      <vt:lpstr>Corbel</vt:lpstr>
      <vt:lpstr>Office Theme</vt:lpstr>
      <vt:lpstr>Kipua kovemmat fysioterapeutit</vt:lpstr>
      <vt:lpstr>AURON TIKKURILAN KUNTOASEMA TARJOAA TIPSLÄISILLE JA HEIDÄN PERHEENJÄSENILLEEN MOBIILIPASSIA NÄYTTÄMÄLLÄ:</vt:lpstr>
      <vt:lpstr>YHTEYSTIEDOT: Auron Tikkurilan Kuntoasema Unikkotie 5 a b, 01300 Vantaa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Auron Power Point sloganilla. Seuraavilla sivuilla vastaavat sivupohjat, mitkä löytyy myös Master-slideista</dc:title>
  <dc:creator>Käyttäjä</dc:creator>
  <cp:lastModifiedBy>Tuomainen, Antti</cp:lastModifiedBy>
  <cp:revision>14</cp:revision>
  <dcterms:modified xsi:type="dcterms:W3CDTF">2018-01-30T19:42:13Z</dcterms:modified>
</cp:coreProperties>
</file>