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745D8-9C69-48D6-9A09-CB1669E0C7CF}" type="datetimeFigureOut">
              <a:rPr lang="fi-FI" smtClean="0"/>
              <a:pPr/>
              <a:t>11.6.2015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9FCA-1F72-4B14-BD05-A369765B5C10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6"/>
          <p:cNvPicPr>
            <a:picLocks noChangeAspect="1" noChangeArrowheads="1"/>
          </p:cNvPicPr>
          <p:nvPr/>
        </p:nvPicPr>
        <p:blipFill>
          <a:blip r:embed="rId2" cstate="print"/>
          <a:srcRect t="13695" r="13465"/>
          <a:stretch>
            <a:fillRect/>
          </a:stretch>
        </p:blipFill>
        <p:spPr bwMode="auto">
          <a:xfrm>
            <a:off x="2051720" y="2204864"/>
            <a:ext cx="4434433" cy="291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orakulmio 2"/>
          <p:cNvSpPr/>
          <p:nvPr/>
        </p:nvSpPr>
        <p:spPr>
          <a:xfrm>
            <a:off x="3059832" y="5157192"/>
            <a:ext cx="3048863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prstTxWarp prst="textArchDown">
              <a:avLst>
                <a:gd name="adj" fmla="val 20574092"/>
              </a:avLst>
            </a:prstTxWarp>
            <a:spAutoFit/>
          </a:bodyPr>
          <a:lstStyle/>
          <a:p>
            <a:pPr algn="ctr"/>
            <a:r>
              <a:rPr lang="fi-FI" sz="60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743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TIPS T08</a:t>
            </a:r>
            <a:endParaRPr lang="fi-FI" sz="344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743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1979712" y="1888118"/>
            <a:ext cx="5125495" cy="15408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5506339"/>
              </a:avLst>
            </a:prstTxWarp>
            <a:spAutoFit/>
          </a:bodyPr>
          <a:lstStyle/>
          <a:p>
            <a:pPr algn="ctr"/>
            <a:r>
              <a:rPr lang="fi-FI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SALAMAT</a:t>
            </a:r>
            <a:endParaRPr lang="fi-FI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llipsi 4"/>
          <p:cNvSpPr/>
          <p:nvPr/>
        </p:nvSpPr>
        <p:spPr>
          <a:xfrm>
            <a:off x="1475656" y="548680"/>
            <a:ext cx="6192688" cy="5760640"/>
          </a:xfrm>
          <a:prstGeom prst="ellipse">
            <a:avLst/>
          </a:prstGeom>
          <a:noFill/>
          <a:ln w="762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5724128" y="4725144"/>
            <a:ext cx="115212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alama 6"/>
          <p:cNvSpPr/>
          <p:nvPr/>
        </p:nvSpPr>
        <p:spPr>
          <a:xfrm rot="678581">
            <a:off x="1353099" y="3613418"/>
            <a:ext cx="2736304" cy="1224136"/>
          </a:xfrm>
          <a:prstGeom prst="lightningBolt">
            <a:avLst/>
          </a:prstGeom>
          <a:solidFill>
            <a:srgbClr val="00743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/>
          <p:cNvSpPr/>
          <p:nvPr/>
        </p:nvSpPr>
        <p:spPr>
          <a:xfrm>
            <a:off x="5220072" y="4365104"/>
            <a:ext cx="1800200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alama 7"/>
          <p:cNvSpPr/>
          <p:nvPr/>
        </p:nvSpPr>
        <p:spPr>
          <a:xfrm rot="6776555">
            <a:off x="5236921" y="3523360"/>
            <a:ext cx="2736304" cy="1224136"/>
          </a:xfrm>
          <a:prstGeom prst="lightningBolt">
            <a:avLst/>
          </a:prstGeom>
          <a:solidFill>
            <a:srgbClr val="00743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Rosa</dc:creator>
  <cp:lastModifiedBy>Tuomainen, Antti</cp:lastModifiedBy>
  <cp:revision>11</cp:revision>
  <dcterms:created xsi:type="dcterms:W3CDTF">2015-04-12T16:04:38Z</dcterms:created>
  <dcterms:modified xsi:type="dcterms:W3CDTF">2015-06-11T10:36:30Z</dcterms:modified>
</cp:coreProperties>
</file>